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B0879-92BC-4607-8138-4648B939AA39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B9009B5-3718-4258-B5CD-E08AE9FF7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750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B0879-92BC-4607-8138-4648B939AA39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B9009B5-3718-4258-B5CD-E08AE9FF7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485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B0879-92BC-4607-8138-4648B939AA39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B9009B5-3718-4258-B5CD-E08AE9FF738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363243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B0879-92BC-4607-8138-4648B939AA39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B9009B5-3718-4258-B5CD-E08AE9FF7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7725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B0879-92BC-4607-8138-4648B939AA39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B9009B5-3718-4258-B5CD-E08AE9FF7385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610630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B0879-92BC-4607-8138-4648B939AA39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B9009B5-3718-4258-B5CD-E08AE9FF7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8963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B0879-92BC-4607-8138-4648B939AA39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009B5-3718-4258-B5CD-E08AE9FF7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1146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B0879-92BC-4607-8138-4648B939AA39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009B5-3718-4258-B5CD-E08AE9FF7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679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B0879-92BC-4607-8138-4648B939AA39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009B5-3718-4258-B5CD-E08AE9FF7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918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B0879-92BC-4607-8138-4648B939AA39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B9009B5-3718-4258-B5CD-E08AE9FF7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331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B0879-92BC-4607-8138-4648B939AA39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B9009B5-3718-4258-B5CD-E08AE9FF7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93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B0879-92BC-4607-8138-4648B939AA39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B9009B5-3718-4258-B5CD-E08AE9FF7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507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B0879-92BC-4607-8138-4648B939AA39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009B5-3718-4258-B5CD-E08AE9FF7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48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B0879-92BC-4607-8138-4648B939AA39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009B5-3718-4258-B5CD-E08AE9FF7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711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B0879-92BC-4607-8138-4648B939AA39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009B5-3718-4258-B5CD-E08AE9FF7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757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B0879-92BC-4607-8138-4648B939AA39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B9009B5-3718-4258-B5CD-E08AE9FF7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042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B0879-92BC-4607-8138-4648B939AA39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B9009B5-3718-4258-B5CD-E08AE9FF7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584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ama.mahidol.ac.th/med/th/division/nutrition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38654" y="116370"/>
            <a:ext cx="722686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รายละเอียดการรับสมัครแพทย์ประจำบ้านต่อยอดประจำปี 2566</a:t>
            </a:r>
          </a:p>
          <a:p>
            <a:pPr algn="ctr"/>
            <a:r>
              <a:rPr lang="th-TH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สาขาวิชาโภชนวิทยาและชีวเคมีทางการแพทย์ ภาควิชาอายุรศาสตร์ </a:t>
            </a:r>
            <a:br>
              <a:rPr lang="th-TH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คณะแพทยศาสตร์โรงพยาบาลรามาธิบดี </a:t>
            </a:r>
            <a:endParaRPr lang="en-US" sz="2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56409" y="1377798"/>
            <a:ext cx="9870617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สาขาวิชาโภชนวิทยาและชีวเคมีทางการแพทย์ เปิดรับสมัครแพทย์ประจำบ้านต่อยอด </a:t>
            </a:r>
          </a:p>
          <a:p>
            <a:pPr algn="ctr"/>
            <a:r>
              <a:rPr lang="th-TH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หลักสูตรโภชนศาสตร์คลินิก จำนวน 2 ตำแหน่ง</a:t>
            </a:r>
          </a:p>
          <a:p>
            <a:pPr algn="ctr"/>
            <a:endParaRPr lang="th-TH" sz="1400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sz="2400" b="1" dirty="0" smtClean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เปิดรับสมัครตั้งแต่บัดนี้-วันที่ </a:t>
            </a:r>
            <a:r>
              <a:rPr lang="en-US" sz="2400" b="1" dirty="0" smtClean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 </a:t>
            </a:r>
            <a:r>
              <a:rPr lang="th-TH" sz="2400" b="1" dirty="0" smtClean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กันยายน 2565</a:t>
            </a:r>
            <a:endParaRPr lang="th-TH" sz="2400" b="1" dirty="0" smtClean="0">
              <a:solidFill>
                <a:srgbClr val="00B05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sz="2400" b="1" dirty="0" smtClean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สัมภาษณ์ใน</a:t>
            </a:r>
            <a:r>
              <a:rPr lang="th-TH" sz="2400" b="1" smtClean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วันที่ </a:t>
            </a:r>
            <a:r>
              <a:rPr lang="th-TH" sz="2400" b="1" smtClean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 กันยายน 2565 </a:t>
            </a:r>
            <a:r>
              <a:rPr lang="th-TH" sz="2400" b="1" dirty="0" smtClean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เวลา 08.30 น.</a:t>
            </a:r>
          </a:p>
          <a:p>
            <a:pPr algn="ctr"/>
            <a:r>
              <a:rPr lang="th-TH" sz="2400" b="1" dirty="0" smtClean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ณ ห้องประชุมสำนักงานอาจารย์แพทย์ อาคาร 1 ชั้น 7 ภาควิชาอายุรศาสตร์ คณะแพทยศาสตร์โรงพยาบาลรามาธิบดี</a:t>
            </a:r>
          </a:p>
          <a:p>
            <a:pPr algn="ctr"/>
            <a:endParaRPr lang="th-TH" b="1" dirty="0" smtClean="0">
              <a:solidFill>
                <a:srgbClr val="0070C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sz="2400" b="1" dirty="0" smtClean="0">
                <a:solidFill>
                  <a:schemeClr val="accent4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คุณสมบัติ และเอกสารประกอบสมัคร ดูได้จากใบสมัคร </a:t>
            </a:r>
          </a:p>
          <a:p>
            <a:pPr algn="ctr"/>
            <a:r>
              <a:rPr lang="th-TH" sz="2400" b="1" dirty="0" smtClean="0">
                <a:solidFill>
                  <a:schemeClr val="accent4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สามารถดาวน์โหลด กรอกข้อความให้สมบูรณ์ </a:t>
            </a:r>
            <a:endParaRPr lang="en-US" sz="2400" b="1" dirty="0" smtClean="0">
              <a:solidFill>
                <a:schemeClr val="accent4">
                  <a:lumMod val="7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en-US" dirty="0">
                <a:hlinkClick r:id="rId2"/>
              </a:rPr>
              <a:t>https://www.rama.mahidol.ac.th/med/th/division/nutrition</a:t>
            </a:r>
            <a:endParaRPr lang="th-TH" b="1" dirty="0" smtClean="0">
              <a:solidFill>
                <a:schemeClr val="accent4">
                  <a:lumMod val="7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endParaRPr lang="th-TH" sz="1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sz="2400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ส่งมาที่ คุณศศิฐณัฐ  รัตโน</a:t>
            </a:r>
          </a:p>
          <a:p>
            <a:pPr algn="ctr"/>
            <a:r>
              <a:rPr lang="th-TH" sz="2400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ภาควิชาอายุรศาสตร์ คณะแพทยศาสตร์โรงพยาบาลรามาธิบดี </a:t>
            </a:r>
          </a:p>
          <a:p>
            <a:pPr algn="ctr"/>
            <a:r>
              <a:rPr lang="th-TH" sz="2400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270 ถ.พระราม6 ทุ่งพญาไท เขตราชเทวี กทม.10400</a:t>
            </a:r>
          </a:p>
          <a:p>
            <a:pPr algn="ctr"/>
            <a:endParaRPr lang="th-TH" sz="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sz="28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ติดต่อ 02-2011922,02-2010082,0867757743</a:t>
            </a:r>
            <a:endParaRPr lang="en-US" sz="2800" b="1" dirty="0" smtClean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0879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212</TotalTime>
  <Words>124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Century Gothic</vt:lpstr>
      <vt:lpstr>TH SarabunPSK</vt:lpstr>
      <vt:lpstr>Wingdings 3</vt:lpstr>
      <vt:lpstr>Wisp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ธุรการภาควิชาอายุรศาสตร์</dc:creator>
  <cp:lastModifiedBy>ธุรการภาควิชาอายุรศาสตร์</cp:lastModifiedBy>
  <cp:revision>11</cp:revision>
  <dcterms:created xsi:type="dcterms:W3CDTF">2020-09-10T04:14:36Z</dcterms:created>
  <dcterms:modified xsi:type="dcterms:W3CDTF">2022-07-04T09:41:35Z</dcterms:modified>
</cp:coreProperties>
</file>