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81" r:id="rId2"/>
    <p:sldId id="283" r:id="rId3"/>
    <p:sldId id="284" r:id="rId4"/>
    <p:sldId id="296" r:id="rId5"/>
    <p:sldId id="294" r:id="rId6"/>
    <p:sldId id="286" r:id="rId7"/>
    <p:sldId id="29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104" d="100"/>
          <a:sy n="104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33458-AAF7-4180-8B32-52BE8BCC8B76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3DA4-C678-43CD-ADEB-0E9EEA2C4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6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13DA4-C678-43CD-ADEB-0E9EEA2C42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7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0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9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4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9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3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0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8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9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5EF34-488E-4366-BB59-622A4970027D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9B9EF-18D1-4D8A-B4F9-53FCFD07D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0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4291" y="2123768"/>
            <a:ext cx="7039309" cy="19658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ข้อมูลคุณภาพของแต่ละโรค/หัตถการ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(Clinical Tracer, </a:t>
            </a:r>
            <a:b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Quality Summary)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2000" b="1" dirty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1958" y="4704736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4847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078476" y="269727"/>
            <a:ext cx="424058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 &amp; Conceptual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28968" y="2961565"/>
            <a:ext cx="139207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เป้าหมาย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87589" y="3848674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46210" y="2866028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04831" y="2866031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7738283" y="3189194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87589" y="2214465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6210" y="1764087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04831" y="1764087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3421042" y="2537630"/>
            <a:ext cx="766549" cy="8394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3421042" y="3377063"/>
            <a:ext cx="766549" cy="7947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5579663" y="2087252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5579663" y="2537632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7738283" y="2087252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64782" y="855234"/>
            <a:ext cx="920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54913" y="855234"/>
            <a:ext cx="1601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43300" y="851424"/>
            <a:ext cx="18325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95573" y="851423"/>
            <a:ext cx="2672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028746" y="3807062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87589" y="4529276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91619" y="3530063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4831" y="3512358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</p:spTree>
    <p:extLst>
      <p:ext uri="{BB962C8B-B14F-4D97-AF65-F5344CB8AC3E}">
        <p14:creationId xmlns:p14="http://schemas.microsoft.com/office/powerpoint/2010/main" val="3772799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25439" y="269727"/>
            <a:ext cx="534665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4841" y="6129782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</p:spTree>
    <p:extLst>
      <p:ext uri="{BB962C8B-B14F-4D97-AF65-F5344CB8AC3E}">
        <p14:creationId xmlns:p14="http://schemas.microsoft.com/office/powerpoint/2010/main" val="4143107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C901-A5B4-49BC-ACA0-4D7156B9614E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2799" y="1362218"/>
            <a:ext cx="74892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Access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7512" y="1362218"/>
            <a:ext cx="63568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Entry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4114" y="1362218"/>
            <a:ext cx="118782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Assessment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20054" y="1362218"/>
            <a:ext cx="99738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Diagnosis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73460" y="1239108"/>
            <a:ext cx="158206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Care Plan &amp; Discharge Plan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84262" y="825687"/>
            <a:ext cx="127977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Investigation</a:t>
            </a:r>
          </a:p>
        </p:txBody>
      </p:sp>
      <p:cxnSp>
        <p:nvCxnSpPr>
          <p:cNvPr id="7" name="Straight Arrow Connector 6"/>
          <p:cNvCxnSpPr>
            <a:stCxn id="5" idx="3"/>
            <a:endCxn id="11" idx="1"/>
          </p:cNvCxnSpPr>
          <p:nvPr/>
        </p:nvCxnSpPr>
        <p:spPr>
          <a:xfrm>
            <a:off x="2761721" y="1531495"/>
            <a:ext cx="22579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1" idx="3"/>
            <a:endCxn id="12" idx="1"/>
          </p:cNvCxnSpPr>
          <p:nvPr/>
        </p:nvCxnSpPr>
        <p:spPr>
          <a:xfrm>
            <a:off x="3623198" y="1531495"/>
            <a:ext cx="22091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0"/>
            <a:endCxn id="18" idx="2"/>
          </p:cNvCxnSpPr>
          <p:nvPr/>
        </p:nvCxnSpPr>
        <p:spPr>
          <a:xfrm flipH="1" flipV="1">
            <a:off x="4424149" y="1164242"/>
            <a:ext cx="13878" cy="1979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8" idx="3"/>
            <a:endCxn id="16" idx="0"/>
          </p:cNvCxnSpPr>
          <p:nvPr/>
        </p:nvCxnSpPr>
        <p:spPr>
          <a:xfrm>
            <a:off x="5064036" y="994964"/>
            <a:ext cx="754712" cy="367254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3"/>
            <a:endCxn id="17" idx="1"/>
          </p:cNvCxnSpPr>
          <p:nvPr/>
        </p:nvCxnSpPr>
        <p:spPr>
          <a:xfrm>
            <a:off x="6317443" y="1531495"/>
            <a:ext cx="25601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3"/>
            <a:endCxn id="16" idx="1"/>
          </p:cNvCxnSpPr>
          <p:nvPr/>
        </p:nvCxnSpPr>
        <p:spPr>
          <a:xfrm>
            <a:off x="5031941" y="1531495"/>
            <a:ext cx="28811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573460" y="2007738"/>
            <a:ext cx="158206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Care Delivery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73460" y="5387961"/>
            <a:ext cx="158206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Discharge</a:t>
            </a:r>
          </a:p>
        </p:txBody>
      </p:sp>
      <p:cxnSp>
        <p:nvCxnSpPr>
          <p:cNvPr id="31" name="Elbow Connector 30"/>
          <p:cNvCxnSpPr>
            <a:stCxn id="72" idx="1"/>
            <a:endCxn id="5" idx="2"/>
          </p:cNvCxnSpPr>
          <p:nvPr/>
        </p:nvCxnSpPr>
        <p:spPr>
          <a:xfrm rot="10800000">
            <a:off x="2387262" y="1700772"/>
            <a:ext cx="3491335" cy="4572182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7" idx="2"/>
            <a:endCxn id="27" idx="0"/>
          </p:cNvCxnSpPr>
          <p:nvPr/>
        </p:nvCxnSpPr>
        <p:spPr>
          <a:xfrm>
            <a:off x="7364493" y="1823882"/>
            <a:ext cx="0" cy="1838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2"/>
            <a:endCxn id="28" idx="0"/>
          </p:cNvCxnSpPr>
          <p:nvPr/>
        </p:nvCxnSpPr>
        <p:spPr>
          <a:xfrm>
            <a:off x="7364493" y="2346293"/>
            <a:ext cx="0" cy="30416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8" idx="2"/>
            <a:endCxn id="72" idx="0"/>
          </p:cNvCxnSpPr>
          <p:nvPr/>
        </p:nvCxnSpPr>
        <p:spPr>
          <a:xfrm flipH="1">
            <a:off x="7362647" y="5726516"/>
            <a:ext cx="1846" cy="2540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672623" y="2457431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Gen Care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672621" y="2885403"/>
            <a:ext cx="129691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Medication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72623" y="3300914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Procedure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72623" y="4506035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Others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672623" y="4902045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Education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904620" y="3603999"/>
            <a:ext cx="148462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Patient Record &amp;  Monitoring</a:t>
            </a:r>
          </a:p>
        </p:txBody>
      </p:sp>
      <p:cxnSp>
        <p:nvCxnSpPr>
          <p:cNvPr id="54" name="Elbow Connector 53"/>
          <p:cNvCxnSpPr>
            <a:stCxn id="27" idx="1"/>
            <a:endCxn id="52" idx="0"/>
          </p:cNvCxnSpPr>
          <p:nvPr/>
        </p:nvCxnSpPr>
        <p:spPr>
          <a:xfrm rot="10800000" flipV="1">
            <a:off x="5646933" y="2177015"/>
            <a:ext cx="926526" cy="142698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52" idx="2"/>
            <a:endCxn id="28" idx="1"/>
          </p:cNvCxnSpPr>
          <p:nvPr/>
        </p:nvCxnSpPr>
        <p:spPr>
          <a:xfrm rot="16200000" flipH="1">
            <a:off x="5425965" y="4409742"/>
            <a:ext cx="1368465" cy="926526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878595" y="5980567"/>
            <a:ext cx="296810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Continuity of Care</a:t>
            </a:r>
          </a:p>
          <a:p>
            <a:pPr algn="ctr"/>
            <a:r>
              <a:rPr lang="en-US" sz="1600" dirty="0"/>
              <a:t>Self care, home care, follow-up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658975" y="3703680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Nutrition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58975" y="4099690"/>
            <a:ext cx="129690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Rehab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3525439" y="197157"/>
            <a:ext cx="534665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473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4570" y="163773"/>
            <a:ext cx="251383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b="1" dirty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การจัดการกระบวนการ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839302" y="881616"/>
          <a:ext cx="8466161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491">
                  <a:extLst>
                    <a:ext uri="{9D8B030D-6E8A-4147-A177-3AD203B41FA5}">
                      <a16:colId xmlns:a16="http://schemas.microsoft.com/office/drawing/2014/main" val="1010274105"/>
                    </a:ext>
                  </a:extLst>
                </a:gridCol>
                <a:gridCol w="1088106">
                  <a:extLst>
                    <a:ext uri="{9D8B030D-6E8A-4147-A177-3AD203B41FA5}">
                      <a16:colId xmlns:a16="http://schemas.microsoft.com/office/drawing/2014/main" val="3395438809"/>
                    </a:ext>
                  </a:extLst>
                </a:gridCol>
                <a:gridCol w="1405712">
                  <a:extLst>
                    <a:ext uri="{9D8B030D-6E8A-4147-A177-3AD203B41FA5}">
                      <a16:colId xmlns:a16="http://schemas.microsoft.com/office/drawing/2014/main" val="579284272"/>
                    </a:ext>
                  </a:extLst>
                </a:gridCol>
                <a:gridCol w="2719450">
                  <a:extLst>
                    <a:ext uri="{9D8B030D-6E8A-4147-A177-3AD203B41FA5}">
                      <a16:colId xmlns:a16="http://schemas.microsoft.com/office/drawing/2014/main" val="4018674804"/>
                    </a:ext>
                  </a:extLst>
                </a:gridCol>
                <a:gridCol w="2024402">
                  <a:extLst>
                    <a:ext uri="{9D8B030D-6E8A-4147-A177-3AD203B41FA5}">
                      <a16:colId xmlns:a16="http://schemas.microsoft.com/office/drawing/2014/main" val="2289548680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Risk/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Process Requirement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Process Design/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Risk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Prevention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Measures</a:t>
                      </a: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(ตัววัด)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061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614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99527" y="269727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8678" y="6087578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857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99527" y="269727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911" y="1234392"/>
            <a:ext cx="11536177" cy="475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2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14560</TotalTime>
  <Words>243</Words>
  <Application>Microsoft Office PowerPoint</Application>
  <PresentationFormat>Widescreen</PresentationFormat>
  <Paragraphs>56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Browallia New</vt:lpstr>
      <vt:lpstr>BrowalliaUPC</vt:lpstr>
      <vt:lpstr>Calibri</vt:lpstr>
      <vt:lpstr>Calibri Light</vt:lpstr>
      <vt:lpstr>Tahoma</vt:lpstr>
      <vt:lpstr>Office Theme</vt:lpstr>
      <vt:lpstr>ข้อมูลคุณภาพของแต่ละโรค/หัตถการ (Clinical Tracer,  Clinical Quality Summary)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</dc:creator>
  <cp:lastModifiedBy>Thanaphon Chantharaphon</cp:lastModifiedBy>
  <cp:revision>67</cp:revision>
  <dcterms:created xsi:type="dcterms:W3CDTF">2018-12-28T23:30:07Z</dcterms:created>
  <dcterms:modified xsi:type="dcterms:W3CDTF">2022-10-27T04:32:51Z</dcterms:modified>
</cp:coreProperties>
</file>